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4" r:id="rId2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581CD541-9030-AC3C-46FB-2463F04985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Подзаглавие 2">
            <a:extLst>
              <a:ext uri="{FF2B5EF4-FFF2-40B4-BE49-F238E27FC236}">
                <a16:creationId xmlns:a16="http://schemas.microsoft.com/office/drawing/2014/main" id="{E956939F-E910-30A3-9013-B7D8BB3921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bg-BG"/>
              <a:t>Щракнете, за да редактирате стила на подзаглавието в образеца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28557340-FE58-8537-78C7-F330D8C549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3AA10-02E2-4114-BD32-8FC6ADC0B39C}" type="datetimeFigureOut">
              <a:rPr lang="bg-BG" smtClean="0"/>
              <a:t>4.5.2026 г.</a:t>
            </a:fld>
            <a:endParaRPr lang="bg-BG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4B86E2C7-A077-12D3-C500-3EBBF09AB9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C5E0FDFB-8B24-54B5-840E-FF208E4538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E89B6-2FE6-4026-B04E-27077AA9C59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9268944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FE4FCC3F-8C03-FA7A-ED76-178096F1B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930B6E5E-543C-C81B-85AC-0B69B3E497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7384A4D4-02C5-AD07-D265-64AED49B0B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3AA10-02E2-4114-BD32-8FC6ADC0B39C}" type="datetimeFigureOut">
              <a:rPr lang="bg-BG" smtClean="0"/>
              <a:t>4.5.2026 г.</a:t>
            </a:fld>
            <a:endParaRPr lang="bg-BG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B8A87B3E-AB49-ED11-831E-2854827BFC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0235E9A5-F825-0244-6524-5DFEDC5A06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E89B6-2FE6-4026-B04E-27077AA9C59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1481644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разд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1990EB7F-7E21-A0E2-6128-E2647F2174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bg-BG"/>
              <a:t>Редакт. стил загл. образец</a:t>
            </a:r>
          </a:p>
        </p:txBody>
      </p:sp>
      <p:sp>
        <p:nvSpPr>
          <p:cNvPr id="3" name="Текстов контейнер 2">
            <a:extLst>
              <a:ext uri="{FF2B5EF4-FFF2-40B4-BE49-F238E27FC236}">
                <a16:creationId xmlns:a16="http://schemas.microsoft.com/office/drawing/2014/main" id="{A097478F-257B-23E9-C6CE-A091AE0A49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C017EA75-45D9-A899-9CC7-0AAAED53C8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3AA10-02E2-4114-BD32-8FC6ADC0B39C}" type="datetimeFigureOut">
              <a:rPr lang="bg-BG" smtClean="0"/>
              <a:t>4.5.2026 г.</a:t>
            </a:fld>
            <a:endParaRPr lang="bg-BG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C069A58D-439C-524E-CDF1-6A9DEAA01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35FD2C67-FF72-C5DF-D700-88AD2FD127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E89B6-2FE6-4026-B04E-27077AA9C59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5113154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995FC09A-8157-5482-CC71-DFB969DCB0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22255987-E191-CCA8-6205-D71B08E80B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съдържание 3">
            <a:extLst>
              <a:ext uri="{FF2B5EF4-FFF2-40B4-BE49-F238E27FC236}">
                <a16:creationId xmlns:a16="http://schemas.microsoft.com/office/drawing/2014/main" id="{952191BC-3286-096B-92C5-A45F6C2832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5" name="Контейнер за дата 4">
            <a:extLst>
              <a:ext uri="{FF2B5EF4-FFF2-40B4-BE49-F238E27FC236}">
                <a16:creationId xmlns:a16="http://schemas.microsoft.com/office/drawing/2014/main" id="{F02BF596-CFE9-045B-97D2-F14B207E48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3AA10-02E2-4114-BD32-8FC6ADC0B39C}" type="datetimeFigureOut">
              <a:rPr lang="bg-BG" smtClean="0"/>
              <a:t>4.5.2026 г.</a:t>
            </a:fld>
            <a:endParaRPr lang="bg-BG"/>
          </a:p>
        </p:txBody>
      </p:sp>
      <p:sp>
        <p:nvSpPr>
          <p:cNvPr id="6" name="Контейнер за долния колонтитул 5">
            <a:extLst>
              <a:ext uri="{FF2B5EF4-FFF2-40B4-BE49-F238E27FC236}">
                <a16:creationId xmlns:a16="http://schemas.microsoft.com/office/drawing/2014/main" id="{A1DE91A6-4FB8-36C6-8110-57BCF15A34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>
            <a:extLst>
              <a:ext uri="{FF2B5EF4-FFF2-40B4-BE49-F238E27FC236}">
                <a16:creationId xmlns:a16="http://schemas.microsoft.com/office/drawing/2014/main" id="{FF63FC95-8C8E-FF0C-67D2-E44DBD80C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E89B6-2FE6-4026-B04E-27077AA9C59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0712447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78AAEF77-ABF9-1ACC-F19D-44C03D21A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Текстов контейнер 2">
            <a:extLst>
              <a:ext uri="{FF2B5EF4-FFF2-40B4-BE49-F238E27FC236}">
                <a16:creationId xmlns:a16="http://schemas.microsoft.com/office/drawing/2014/main" id="{3962265B-9053-FD63-A6E3-D4279EE0D6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съдържание 3">
            <a:extLst>
              <a:ext uri="{FF2B5EF4-FFF2-40B4-BE49-F238E27FC236}">
                <a16:creationId xmlns:a16="http://schemas.microsoft.com/office/drawing/2014/main" id="{3F61F345-946E-4B56-D5F2-3C898219D2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5" name="Текстов контейнер 4">
            <a:extLst>
              <a:ext uri="{FF2B5EF4-FFF2-40B4-BE49-F238E27FC236}">
                <a16:creationId xmlns:a16="http://schemas.microsoft.com/office/drawing/2014/main" id="{AB695848-3457-D0FF-01A8-275F342812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6" name="Контейнер за съдържание 5">
            <a:extLst>
              <a:ext uri="{FF2B5EF4-FFF2-40B4-BE49-F238E27FC236}">
                <a16:creationId xmlns:a16="http://schemas.microsoft.com/office/drawing/2014/main" id="{BB6BAB4C-BD08-16B1-94B5-880D883B927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7" name="Контейнер за дата 6">
            <a:extLst>
              <a:ext uri="{FF2B5EF4-FFF2-40B4-BE49-F238E27FC236}">
                <a16:creationId xmlns:a16="http://schemas.microsoft.com/office/drawing/2014/main" id="{9D4FADCD-2BCC-5874-F413-CD72AF1CE5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3AA10-02E2-4114-BD32-8FC6ADC0B39C}" type="datetimeFigureOut">
              <a:rPr lang="bg-BG" smtClean="0"/>
              <a:t>4.5.2026 г.</a:t>
            </a:fld>
            <a:endParaRPr lang="bg-BG"/>
          </a:p>
        </p:txBody>
      </p:sp>
      <p:sp>
        <p:nvSpPr>
          <p:cNvPr id="8" name="Контейнер за долния колонтитул 7">
            <a:extLst>
              <a:ext uri="{FF2B5EF4-FFF2-40B4-BE49-F238E27FC236}">
                <a16:creationId xmlns:a16="http://schemas.microsoft.com/office/drawing/2014/main" id="{3F7C0A21-C0A5-D815-D195-5758C57937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>
            <a:extLst>
              <a:ext uri="{FF2B5EF4-FFF2-40B4-BE49-F238E27FC236}">
                <a16:creationId xmlns:a16="http://schemas.microsoft.com/office/drawing/2014/main" id="{C511C0D0-F6BB-3D74-71AA-15AD76B6C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E89B6-2FE6-4026-B04E-27077AA9C59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1367685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851C9A9E-235F-790B-C7CA-6138814C0D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дата 2">
            <a:extLst>
              <a:ext uri="{FF2B5EF4-FFF2-40B4-BE49-F238E27FC236}">
                <a16:creationId xmlns:a16="http://schemas.microsoft.com/office/drawing/2014/main" id="{987D85D5-0E16-757B-B409-1CBC45D518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3AA10-02E2-4114-BD32-8FC6ADC0B39C}" type="datetimeFigureOut">
              <a:rPr lang="bg-BG" smtClean="0"/>
              <a:t>4.5.2026 г.</a:t>
            </a:fld>
            <a:endParaRPr lang="bg-BG"/>
          </a:p>
        </p:txBody>
      </p:sp>
      <p:sp>
        <p:nvSpPr>
          <p:cNvPr id="4" name="Контейнер за долния колонтитул 3">
            <a:extLst>
              <a:ext uri="{FF2B5EF4-FFF2-40B4-BE49-F238E27FC236}">
                <a16:creationId xmlns:a16="http://schemas.microsoft.com/office/drawing/2014/main" id="{9B3D500F-2AEB-FDD5-2437-276FF91E14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Контейнер за номер на слайда 4">
            <a:extLst>
              <a:ext uri="{FF2B5EF4-FFF2-40B4-BE49-F238E27FC236}">
                <a16:creationId xmlns:a16="http://schemas.microsoft.com/office/drawing/2014/main" id="{6D2CDAF0-78CF-77A7-A8AA-72126A2E8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E89B6-2FE6-4026-B04E-27077AA9C59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629672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>
            <a:extLst>
              <a:ext uri="{FF2B5EF4-FFF2-40B4-BE49-F238E27FC236}">
                <a16:creationId xmlns:a16="http://schemas.microsoft.com/office/drawing/2014/main" id="{60327B8E-19BD-F0DC-23B3-11A86957D2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3AA10-02E2-4114-BD32-8FC6ADC0B39C}" type="datetimeFigureOut">
              <a:rPr lang="bg-BG" smtClean="0"/>
              <a:t>4.5.2026 г.</a:t>
            </a:fld>
            <a:endParaRPr lang="bg-BG"/>
          </a:p>
        </p:txBody>
      </p:sp>
      <p:sp>
        <p:nvSpPr>
          <p:cNvPr id="3" name="Контейнер за долния колонтитул 2">
            <a:extLst>
              <a:ext uri="{FF2B5EF4-FFF2-40B4-BE49-F238E27FC236}">
                <a16:creationId xmlns:a16="http://schemas.microsoft.com/office/drawing/2014/main" id="{40B73532-541E-2564-465B-7FE5F6D53B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>
            <a:extLst>
              <a:ext uri="{FF2B5EF4-FFF2-40B4-BE49-F238E27FC236}">
                <a16:creationId xmlns:a16="http://schemas.microsoft.com/office/drawing/2014/main" id="{8B1EAEFF-4002-7F2A-BBD2-CDA665C803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E89B6-2FE6-4026-B04E-27077AA9C59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9840293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D04B617C-8BE0-4E2D-83CA-B9DBE76496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съдържание 2">
            <a:extLst>
              <a:ext uri="{FF2B5EF4-FFF2-40B4-BE49-F238E27FC236}">
                <a16:creationId xmlns:a16="http://schemas.microsoft.com/office/drawing/2014/main" id="{69B73D71-DBA9-E375-8336-BA6FE5036A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Текстов контейнер 3">
            <a:extLst>
              <a:ext uri="{FF2B5EF4-FFF2-40B4-BE49-F238E27FC236}">
                <a16:creationId xmlns:a16="http://schemas.microsoft.com/office/drawing/2014/main" id="{EAD76BFD-4CE2-5906-567D-E80651926D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>
            <a:extLst>
              <a:ext uri="{FF2B5EF4-FFF2-40B4-BE49-F238E27FC236}">
                <a16:creationId xmlns:a16="http://schemas.microsoft.com/office/drawing/2014/main" id="{B4A87489-8540-85B9-90F2-5BE16C81F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3AA10-02E2-4114-BD32-8FC6ADC0B39C}" type="datetimeFigureOut">
              <a:rPr lang="bg-BG" smtClean="0"/>
              <a:t>4.5.2026 г.</a:t>
            </a:fld>
            <a:endParaRPr lang="bg-BG"/>
          </a:p>
        </p:txBody>
      </p:sp>
      <p:sp>
        <p:nvSpPr>
          <p:cNvPr id="6" name="Контейнер за долния колонтитул 5">
            <a:extLst>
              <a:ext uri="{FF2B5EF4-FFF2-40B4-BE49-F238E27FC236}">
                <a16:creationId xmlns:a16="http://schemas.microsoft.com/office/drawing/2014/main" id="{533144CE-B2CC-D5BD-E05E-3E9C397DFD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>
            <a:extLst>
              <a:ext uri="{FF2B5EF4-FFF2-40B4-BE49-F238E27FC236}">
                <a16:creationId xmlns:a16="http://schemas.microsoft.com/office/drawing/2014/main" id="{08F55901-71EC-85E9-BFA1-70D57ABB22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E89B6-2FE6-4026-B04E-27077AA9C59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9281950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38300C84-F5BD-FF20-F7E1-A7E197399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картина 2">
            <a:extLst>
              <a:ext uri="{FF2B5EF4-FFF2-40B4-BE49-F238E27FC236}">
                <a16:creationId xmlns:a16="http://schemas.microsoft.com/office/drawing/2014/main" id="{B9BEF2B0-86B2-CDAD-61CA-FD25B3A03A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Текстов контейнер 3">
            <a:extLst>
              <a:ext uri="{FF2B5EF4-FFF2-40B4-BE49-F238E27FC236}">
                <a16:creationId xmlns:a16="http://schemas.microsoft.com/office/drawing/2014/main" id="{4B33FDF7-8CB5-5DC2-3020-06CC56627C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>
            <a:extLst>
              <a:ext uri="{FF2B5EF4-FFF2-40B4-BE49-F238E27FC236}">
                <a16:creationId xmlns:a16="http://schemas.microsoft.com/office/drawing/2014/main" id="{6325D751-EEE4-2259-AF3E-AE9CA2E025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3AA10-02E2-4114-BD32-8FC6ADC0B39C}" type="datetimeFigureOut">
              <a:rPr lang="bg-BG" smtClean="0"/>
              <a:t>4.5.2026 г.</a:t>
            </a:fld>
            <a:endParaRPr lang="bg-BG"/>
          </a:p>
        </p:txBody>
      </p:sp>
      <p:sp>
        <p:nvSpPr>
          <p:cNvPr id="6" name="Контейнер за долния колонтитул 5">
            <a:extLst>
              <a:ext uri="{FF2B5EF4-FFF2-40B4-BE49-F238E27FC236}">
                <a16:creationId xmlns:a16="http://schemas.microsoft.com/office/drawing/2014/main" id="{D3246AC0-E6CA-7C72-0EA9-9E9DFC5C8F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>
            <a:extLst>
              <a:ext uri="{FF2B5EF4-FFF2-40B4-BE49-F238E27FC236}">
                <a16:creationId xmlns:a16="http://schemas.microsoft.com/office/drawing/2014/main" id="{AE50084D-9347-3D71-16DA-49DCFBEA1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E89B6-2FE6-4026-B04E-27077AA9C59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625852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>
            <a:extLst>
              <a:ext uri="{FF2B5EF4-FFF2-40B4-BE49-F238E27FC236}">
                <a16:creationId xmlns:a16="http://schemas.microsoft.com/office/drawing/2014/main" id="{27CE62F1-1445-FBFB-030D-33831A9885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вертикален текст 2">
            <a:extLst>
              <a:ext uri="{FF2B5EF4-FFF2-40B4-BE49-F238E27FC236}">
                <a16:creationId xmlns:a16="http://schemas.microsoft.com/office/drawing/2014/main" id="{5C4C7626-3EDA-6C57-2803-DF84D5A310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C1BC49B3-9662-4869-2731-B6844E21C8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3AA10-02E2-4114-BD32-8FC6ADC0B39C}" type="datetimeFigureOut">
              <a:rPr lang="bg-BG" smtClean="0"/>
              <a:t>4.5.2026 г.</a:t>
            </a:fld>
            <a:endParaRPr lang="bg-BG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11EF906D-CCFC-6AE1-606F-4E39078F6E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89C6AF66-5AD1-8E09-F7F7-A86397C9D9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E89B6-2FE6-4026-B04E-27077AA9C59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9983307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>
            <a:extLst>
              <a:ext uri="{FF2B5EF4-FFF2-40B4-BE49-F238E27FC236}">
                <a16:creationId xmlns:a16="http://schemas.microsoft.com/office/drawing/2014/main" id="{7D29F61A-8DD2-FDC4-4FE8-FB397DEF609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Контейнер за вертикален текст 2">
            <a:extLst>
              <a:ext uri="{FF2B5EF4-FFF2-40B4-BE49-F238E27FC236}">
                <a16:creationId xmlns:a16="http://schemas.microsoft.com/office/drawing/2014/main" id="{129979F1-7761-8DC0-534D-51808FA0A1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B3BDF112-98A9-F41D-8A22-57D85B7A61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3AA10-02E2-4114-BD32-8FC6ADC0B39C}" type="datetimeFigureOut">
              <a:rPr lang="bg-BG" smtClean="0"/>
              <a:t>4.5.2026 г.</a:t>
            </a:fld>
            <a:endParaRPr lang="bg-BG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82D63E21-60B1-28D6-DB9A-EC7DF25DC0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043DE799-5899-CFA1-23AC-DBF67C0C1C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E89B6-2FE6-4026-B04E-27077AA9C59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9063654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>
            <a:extLst>
              <a:ext uri="{FF2B5EF4-FFF2-40B4-BE49-F238E27FC236}">
                <a16:creationId xmlns:a16="http://schemas.microsoft.com/office/drawing/2014/main" id="{6C8DD970-706A-2D62-8BBB-A78A9200AE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/>
              <a:t>Редакт. стил загл. образец</a:t>
            </a:r>
          </a:p>
        </p:txBody>
      </p:sp>
      <p:sp>
        <p:nvSpPr>
          <p:cNvPr id="3" name="Текстов контейнер 2">
            <a:extLst>
              <a:ext uri="{FF2B5EF4-FFF2-40B4-BE49-F238E27FC236}">
                <a16:creationId xmlns:a16="http://schemas.microsoft.com/office/drawing/2014/main" id="{88181928-B36D-615D-CB47-AA08D3D822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</a:p>
        </p:txBody>
      </p:sp>
      <p:sp>
        <p:nvSpPr>
          <p:cNvPr id="4" name="Контейнер за дата 3">
            <a:extLst>
              <a:ext uri="{FF2B5EF4-FFF2-40B4-BE49-F238E27FC236}">
                <a16:creationId xmlns:a16="http://schemas.microsoft.com/office/drawing/2014/main" id="{3A49ADFF-3E19-2D84-6FE1-97AD2330A9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793AA10-02E2-4114-BD32-8FC6ADC0B39C}" type="datetimeFigureOut">
              <a:rPr lang="bg-BG" smtClean="0"/>
              <a:t>4.5.2026 г.</a:t>
            </a:fld>
            <a:endParaRPr lang="bg-BG"/>
          </a:p>
        </p:txBody>
      </p:sp>
      <p:sp>
        <p:nvSpPr>
          <p:cNvPr id="5" name="Контейнер за долния колонтитул 4">
            <a:extLst>
              <a:ext uri="{FF2B5EF4-FFF2-40B4-BE49-F238E27FC236}">
                <a16:creationId xmlns:a16="http://schemas.microsoft.com/office/drawing/2014/main" id="{1E15B27E-D1F6-062C-C936-0A313576D2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Контейнер за номер на слайда 5">
            <a:extLst>
              <a:ext uri="{FF2B5EF4-FFF2-40B4-BE49-F238E27FC236}">
                <a16:creationId xmlns:a16="http://schemas.microsoft.com/office/drawing/2014/main" id="{363A7B5B-2416-1333-449C-4FBFE7633A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57E89B6-2FE6-4026-B04E-27077AA9C596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6891677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DD883005-B4AB-F571-364F-05400670D8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089921">
            <a:off x="7459197" y="669715"/>
            <a:ext cx="3289157" cy="2216830"/>
          </a:xfrm>
          <a:prstGeom prst="rect">
            <a:avLst/>
          </a:prstGeom>
        </p:spPr>
      </p:pic>
      <p:sp>
        <p:nvSpPr>
          <p:cNvPr id="8" name="Текстово поле 7">
            <a:extLst>
              <a:ext uri="{FF2B5EF4-FFF2-40B4-BE49-F238E27FC236}">
                <a16:creationId xmlns:a16="http://schemas.microsoft.com/office/drawing/2014/main" id="{FC2CFA3D-93FB-D5F6-ACE7-96B10B0B45B3}"/>
              </a:ext>
            </a:extLst>
          </p:cNvPr>
          <p:cNvSpPr txBox="1"/>
          <p:nvPr/>
        </p:nvSpPr>
        <p:spPr>
          <a:xfrm>
            <a:off x="5292059" y="4718070"/>
            <a:ext cx="65914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60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Segoe Script" panose="030B0504020000000003" pitchFamily="66" charset="0"/>
                <a:ea typeface="Cambria" panose="02040503050406030204" pitchFamily="18" charset="0"/>
                <a:cs typeface="Cavolini" panose="03000502040302020204" pitchFamily="66" charset="0"/>
              </a:rPr>
              <a:t> </a:t>
            </a:r>
          </a:p>
        </p:txBody>
      </p:sp>
      <p:pic>
        <p:nvPicPr>
          <p:cNvPr id="11" name="Картина 10" descr="Картина, която съдържа текст, графична колекция, Графика, балон&#10;&#10;Описанието е генерирано автоматично">
            <a:extLst>
              <a:ext uri="{FF2B5EF4-FFF2-40B4-BE49-F238E27FC236}">
                <a16:creationId xmlns:a16="http://schemas.microsoft.com/office/drawing/2014/main" id="{523223D2-259C-1F85-6544-BE63732D6C8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3" t="11539" r="14692" b="5341"/>
          <a:stretch/>
        </p:blipFill>
        <p:spPr>
          <a:xfrm>
            <a:off x="0" y="781990"/>
            <a:ext cx="4990839" cy="4670996"/>
          </a:xfrm>
          <a:prstGeom prst="rect">
            <a:avLst/>
          </a:prstGeom>
        </p:spPr>
      </p:pic>
      <p:sp>
        <p:nvSpPr>
          <p:cNvPr id="13" name="Текстово поле 12">
            <a:extLst>
              <a:ext uri="{FF2B5EF4-FFF2-40B4-BE49-F238E27FC236}">
                <a16:creationId xmlns:a16="http://schemas.microsoft.com/office/drawing/2014/main" id="{043BC620-DCC2-5478-D453-3DB1093154F8}"/>
              </a:ext>
            </a:extLst>
          </p:cNvPr>
          <p:cNvSpPr txBox="1"/>
          <p:nvPr/>
        </p:nvSpPr>
        <p:spPr>
          <a:xfrm>
            <a:off x="4307386" y="4421858"/>
            <a:ext cx="7963272" cy="1231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4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Segoe Script" panose="030B0504020000000003" pitchFamily="66" charset="0"/>
                <a:ea typeface="Cambria" panose="02040503050406030204" pitchFamily="18" charset="0"/>
                <a:cs typeface="Dreaming Outloud Pro" panose="020F0502020204030204" pitchFamily="66" charset="0"/>
              </a:rPr>
              <a:t> </a:t>
            </a:r>
            <a:r>
              <a:rPr kumimoji="0" lang="bg-BG" sz="74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uLnTx/>
                <a:uFillTx/>
                <a:latin typeface="Segoe Script" panose="030B0504020000000003" pitchFamily="66" charset="0"/>
                <a:ea typeface="Cambria" panose="02040503050406030204" pitchFamily="18" charset="0"/>
                <a:cs typeface="Dreaming Outloud Pro" panose="020F0502020204030204" pitchFamily="66" charset="0"/>
              </a:rPr>
              <a:t>На добър час!</a:t>
            </a:r>
            <a:endParaRPr kumimoji="0" lang="bg-BG" sz="74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60000"/>
                  <a:lumOff val="40000"/>
                </a:schemeClr>
              </a:solidFill>
              <a:effectLst/>
              <a:uLnTx/>
              <a:uFillTx/>
              <a:latin typeface="Segoe Script" panose="030B0504020000000003" pitchFamily="66" charset="0"/>
              <a:cs typeface="Dreaming Outloud Pro" panose="020F050202020403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831575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на Office">
  <a:themeElements>
    <a:clrScheme name="О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О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TM03457444[[fn=База]]</Template>
  <TotalTime>3686</TotalTime>
  <Words>6</Words>
  <Application>Microsoft Office PowerPoint</Application>
  <PresentationFormat>Широк екран</PresentationFormat>
  <Paragraphs>2</Paragraphs>
  <Slides>1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Segoe Script</vt:lpstr>
      <vt:lpstr>Тема на Office</vt:lpstr>
      <vt:lpstr>Презентация на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dc:creator>НИЯ Н. МИРОНОВА</dc:creator>
  <cp:lastModifiedBy>USER</cp:lastModifiedBy>
  <cp:revision>9</cp:revision>
  <dcterms:created xsi:type="dcterms:W3CDTF">2024-05-11T20:00:12Z</dcterms:created>
  <dcterms:modified xsi:type="dcterms:W3CDTF">2026-05-04T07:44:21Z</dcterms:modified>
</cp:coreProperties>
</file>